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2"/>
  </p:notesMasterIdLst>
  <p:sldIdLst>
    <p:sldId id="283" r:id="rId2"/>
    <p:sldId id="284" r:id="rId3"/>
    <p:sldId id="256" r:id="rId4"/>
    <p:sldId id="257" r:id="rId5"/>
    <p:sldId id="259" r:id="rId6"/>
    <p:sldId id="263" r:id="rId7"/>
    <p:sldId id="260" r:id="rId8"/>
    <p:sldId id="262" r:id="rId9"/>
    <p:sldId id="265" r:id="rId10"/>
    <p:sldId id="267" r:id="rId11"/>
    <p:sldId id="268" r:id="rId12"/>
    <p:sldId id="270" r:id="rId13"/>
    <p:sldId id="271" r:id="rId14"/>
    <p:sldId id="282" r:id="rId15"/>
    <p:sldId id="273" r:id="rId16"/>
    <p:sldId id="281" r:id="rId17"/>
    <p:sldId id="274" r:id="rId18"/>
    <p:sldId id="275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26" autoAdjust="0"/>
    <p:restoredTop sz="95578" autoAdjust="0"/>
  </p:normalViewPr>
  <p:slideViewPr>
    <p:cSldViewPr snapToGrid="0">
      <p:cViewPr varScale="1">
        <p:scale>
          <a:sx n="70" d="100"/>
          <a:sy n="70" d="100"/>
        </p:scale>
        <p:origin x="10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9F65-326B-4139-AD87-A11BAD2B8354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C8ECD-079A-45B9-9C53-5477412EB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2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C8ECD-079A-45B9-9C53-5477412EB1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34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47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6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08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4082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7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51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60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9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8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51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51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4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4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75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E3DD0B5-BC38-41D4-B724-1F575F386F97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6B900-40E6-4938-8C91-27580F74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20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056" y="344441"/>
            <a:ext cx="9144000" cy="2387600"/>
          </a:xfrm>
        </p:spPr>
        <p:txBody>
          <a:bodyPr/>
          <a:lstStyle/>
          <a:p>
            <a:r>
              <a:rPr lang="en-US" dirty="0" smtClean="0"/>
              <a:t>HUMAN PROPORTIONS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959" y="3657601"/>
            <a:ext cx="4208060" cy="29206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79" y="3657601"/>
            <a:ext cx="2674964" cy="2688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133" y="3220871"/>
            <a:ext cx="3129885" cy="29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09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963" t="2182" r="4767" b="4697"/>
          <a:stretch/>
        </p:blipFill>
        <p:spPr>
          <a:xfrm>
            <a:off x="3057099" y="368490"/>
            <a:ext cx="5704764" cy="57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31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69" t="3555" r="7232" b="5859"/>
          <a:stretch/>
        </p:blipFill>
        <p:spPr>
          <a:xfrm>
            <a:off x="1132765" y="641443"/>
            <a:ext cx="4708477" cy="5486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81" t="4654" r="4500" b="4842"/>
          <a:stretch/>
        </p:blipFill>
        <p:spPr>
          <a:xfrm>
            <a:off x="6482687" y="641443"/>
            <a:ext cx="5404514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72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003" t="7586" r="7760" b="5906"/>
          <a:stretch/>
        </p:blipFill>
        <p:spPr>
          <a:xfrm>
            <a:off x="3930554" y="668740"/>
            <a:ext cx="4107977" cy="529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3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445" t="6178" r="11677" b="11445"/>
          <a:stretch/>
        </p:blipFill>
        <p:spPr>
          <a:xfrm>
            <a:off x="1228298" y="545910"/>
            <a:ext cx="4872251" cy="5385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509" t="258" r="5090" b="-258"/>
          <a:stretch/>
        </p:blipFill>
        <p:spPr>
          <a:xfrm>
            <a:off x="6277970" y="644495"/>
            <a:ext cx="5622878" cy="528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9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8730" y="-40707"/>
            <a:ext cx="8825658" cy="3329581"/>
          </a:xfrm>
        </p:spPr>
        <p:txBody>
          <a:bodyPr/>
          <a:lstStyle/>
          <a:p>
            <a:r>
              <a:rPr lang="en-US" dirty="0" smtClean="0"/>
              <a:t>THE TORSO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4943" y="2620370"/>
            <a:ext cx="2866029" cy="42376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935"/>
            <a:ext cx="3466690" cy="51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54" t="8079" r="13072" b="7545"/>
          <a:stretch/>
        </p:blipFill>
        <p:spPr>
          <a:xfrm>
            <a:off x="1269241" y="777922"/>
            <a:ext cx="2838735" cy="5363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854" t="3421" r="7728"/>
          <a:stretch/>
        </p:blipFill>
        <p:spPr>
          <a:xfrm>
            <a:off x="7315200" y="928048"/>
            <a:ext cx="4107976" cy="521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9" t="5330" r="2485" b="5444"/>
          <a:stretch/>
        </p:blipFill>
        <p:spPr>
          <a:xfrm>
            <a:off x="859809" y="750626"/>
            <a:ext cx="10426890" cy="53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9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11" t="5362" r="4999" b="8343"/>
          <a:stretch/>
        </p:blipFill>
        <p:spPr>
          <a:xfrm>
            <a:off x="3302757" y="709684"/>
            <a:ext cx="5022377" cy="543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19" t="5310" r="12501" b="4562"/>
          <a:stretch/>
        </p:blipFill>
        <p:spPr>
          <a:xfrm>
            <a:off x="1665029" y="484495"/>
            <a:ext cx="3507474" cy="5759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937" t="3178" r="4662" b="8738"/>
          <a:stretch/>
        </p:blipFill>
        <p:spPr>
          <a:xfrm>
            <a:off x="6441742" y="573204"/>
            <a:ext cx="4954137" cy="55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452" t="4798" r="6242" b="5236"/>
          <a:stretch/>
        </p:blipFill>
        <p:spPr>
          <a:xfrm>
            <a:off x="3548418" y="559558"/>
            <a:ext cx="6018663" cy="53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3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66342" y="465162"/>
            <a:ext cx="8825658" cy="3329581"/>
          </a:xfrm>
        </p:spPr>
        <p:txBody>
          <a:bodyPr/>
          <a:lstStyle/>
          <a:p>
            <a:r>
              <a:rPr lang="en-US" dirty="0" smtClean="0"/>
              <a:t>THE HEAD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54" y="565938"/>
            <a:ext cx="2393460" cy="23410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950" y="3155121"/>
            <a:ext cx="2770496" cy="3399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3509963"/>
            <a:ext cx="2566680" cy="315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89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544" t="6189" r="8051" b="11010"/>
          <a:stretch/>
        </p:blipFill>
        <p:spPr>
          <a:xfrm>
            <a:off x="887104" y="450375"/>
            <a:ext cx="4353636" cy="5281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396" r="2475" b="5123"/>
          <a:stretch/>
        </p:blipFill>
        <p:spPr>
          <a:xfrm>
            <a:off x="5691116" y="450375"/>
            <a:ext cx="5691117" cy="57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6318738" y="633046"/>
            <a:ext cx="5519282" cy="6119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4" y="1078523"/>
            <a:ext cx="5428519" cy="50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16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74" r="5798" b="5412"/>
          <a:stretch/>
        </p:blipFill>
        <p:spPr>
          <a:xfrm>
            <a:off x="859808" y="332039"/>
            <a:ext cx="5104263" cy="5618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821" t="10915" r="10823" b="6525"/>
          <a:stretch/>
        </p:blipFill>
        <p:spPr>
          <a:xfrm>
            <a:off x="6605516" y="332039"/>
            <a:ext cx="4148920" cy="56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25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07" t="27007" r="10881" b="22989"/>
          <a:stretch/>
        </p:blipFill>
        <p:spPr>
          <a:xfrm>
            <a:off x="3466531" y="2129051"/>
            <a:ext cx="4694830" cy="312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7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413" r="5249" b="3787"/>
          <a:stretch/>
        </p:blipFill>
        <p:spPr>
          <a:xfrm>
            <a:off x="1705970" y="301081"/>
            <a:ext cx="3889612" cy="5772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802" y="390291"/>
            <a:ext cx="5031096" cy="63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71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64" r="5935" b="7330"/>
          <a:stretch/>
        </p:blipFill>
        <p:spPr>
          <a:xfrm>
            <a:off x="518615" y="439779"/>
            <a:ext cx="5308979" cy="52786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221" r="5735" b="5904"/>
          <a:stretch/>
        </p:blipFill>
        <p:spPr>
          <a:xfrm>
            <a:off x="6175945" y="439779"/>
            <a:ext cx="5056162" cy="552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29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863" t="3815" r="4246" b="3798"/>
          <a:stretch/>
        </p:blipFill>
        <p:spPr>
          <a:xfrm>
            <a:off x="354842" y="464022"/>
            <a:ext cx="5650173" cy="5704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349" t="4336" r="8162"/>
          <a:stretch/>
        </p:blipFill>
        <p:spPr>
          <a:xfrm>
            <a:off x="6509982" y="347374"/>
            <a:ext cx="5227093" cy="593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45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253" t="3427" r="5355" b="5171"/>
          <a:stretch/>
        </p:blipFill>
        <p:spPr>
          <a:xfrm>
            <a:off x="696037" y="177420"/>
            <a:ext cx="5459104" cy="5909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873" t="4794" r="5488" b="4435"/>
          <a:stretch/>
        </p:blipFill>
        <p:spPr>
          <a:xfrm>
            <a:off x="7124131" y="450376"/>
            <a:ext cx="4435524" cy="58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116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254</TotalTime>
  <Words>7</Words>
  <Application>Microsoft Office PowerPoint</Application>
  <PresentationFormat>Widescreen</PresentationFormat>
  <Paragraphs>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Century Gothic</vt:lpstr>
      <vt:lpstr>Wingdings 3</vt:lpstr>
      <vt:lpstr>Ion</vt:lpstr>
      <vt:lpstr>HUMAN PROPORTIONS</vt:lpstr>
      <vt:lpstr>THE HEAD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TORSO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MR.KAYIIRA MATHIAS</dc:creator>
  <cp:lastModifiedBy>MR.KAYIIRA MATHIAS</cp:lastModifiedBy>
  <cp:revision>26</cp:revision>
  <dcterms:created xsi:type="dcterms:W3CDTF">2021-02-04T17:44:57Z</dcterms:created>
  <dcterms:modified xsi:type="dcterms:W3CDTF">2021-02-04T22:06:11Z</dcterms:modified>
</cp:coreProperties>
</file>